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4" r:id="rId5"/>
    <p:sldId id="261" r:id="rId6"/>
    <p:sldId id="267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98" d="100"/>
          <a:sy n="98" d="100"/>
        </p:scale>
        <p:origin x="153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0A5B0-3207-4828-80A9-16DCFE6F8D83}" type="datetimeFigureOut">
              <a:rPr lang="en-GB" smtClean="0"/>
              <a:pPr/>
              <a:t>01/07/2025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2DFBA-929C-4F2A-A62F-CE3A2284F4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68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Need:</a:t>
            </a:r>
          </a:p>
          <a:p>
            <a:r>
              <a:rPr lang="en-GB" dirty="0"/>
              <a:t>Class list to check people off</a:t>
            </a:r>
          </a:p>
          <a:p>
            <a:r>
              <a:rPr lang="en-GB" baseline="0" dirty="0"/>
              <a:t>Parent info sheets</a:t>
            </a:r>
          </a:p>
          <a:p>
            <a:r>
              <a:rPr lang="en-GB" baseline="0" dirty="0"/>
              <a:t>Timetable (proposed)</a:t>
            </a:r>
          </a:p>
          <a:p>
            <a:r>
              <a:rPr lang="en-GB" baseline="0" dirty="0"/>
              <a:t>Notes for each slide</a:t>
            </a:r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2DFBA-929C-4F2A-A62F-CE3A2284F4B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642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GB" dirty="0"/>
              <a:t>Getting</a:t>
            </a:r>
            <a:r>
              <a:rPr lang="en-GB" baseline="0" dirty="0"/>
              <a:t> to the heart of a residential experience away from home 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Preparation for the next steps in life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Puts learning from school into a real life context – living the motto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Independent skills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Cooking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Cleaning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Tidying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Teamwork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NO public access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Safer – altogether in one building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Activities can be tailored so they’re not daunting for children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Save costs – travel would have taken us to almost £300 per child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Tailored</a:t>
            </a:r>
            <a:r>
              <a:rPr lang="en-GB" baseline="0" dirty="0"/>
              <a:t> for US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/>
              <a:t>Your child being confident!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2DFBA-929C-4F2A-A62F-CE3A2284F4B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07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Frightening thought</a:t>
            </a:r>
            <a:r>
              <a:rPr lang="en-GB" baseline="0" dirty="0"/>
              <a:t> how much combined experience there is amongst </a:t>
            </a:r>
            <a:r>
              <a:rPr lang="en-GB" baseline="0"/>
              <a:t>the group!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2DFBA-929C-4F2A-A62F-CE3A2284F4B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792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Frightening thought</a:t>
            </a:r>
            <a:r>
              <a:rPr lang="en-GB" baseline="0" dirty="0"/>
              <a:t> how much combined experience there is amongst </a:t>
            </a:r>
            <a:r>
              <a:rPr lang="en-GB" baseline="0"/>
              <a:t>the group!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2DFBA-929C-4F2A-A62F-CE3A2284F4B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792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Have a huge sports hall</a:t>
            </a:r>
          </a:p>
          <a:p>
            <a:r>
              <a:rPr lang="en-GB" dirty="0"/>
              <a:t>Lounge area</a:t>
            </a:r>
          </a:p>
          <a:p>
            <a:r>
              <a:rPr lang="en-GB" dirty="0"/>
              <a:t>Many</a:t>
            </a:r>
            <a:r>
              <a:rPr lang="en-GB" baseline="0" dirty="0"/>
              <a:t> smaller bedrooms</a:t>
            </a:r>
          </a:p>
          <a:p>
            <a:r>
              <a:rPr lang="en-GB" baseline="0" dirty="0"/>
              <a:t>Girls floor and boys floor</a:t>
            </a:r>
          </a:p>
          <a:p>
            <a:r>
              <a:rPr lang="en-GB" baseline="0" dirty="0"/>
              <a:t>Kitchens and comfy chairs</a:t>
            </a:r>
          </a:p>
          <a:p>
            <a:r>
              <a:rPr lang="en-GB" baseline="0" dirty="0"/>
              <a:t>Private garden </a:t>
            </a:r>
          </a:p>
          <a:p>
            <a:r>
              <a:rPr lang="en-GB" baseline="0" dirty="0"/>
              <a:t>BBQ area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2DFBA-929C-4F2A-A62F-CE3A2284F4B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050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 through how people will be chosen </a:t>
            </a:r>
            <a:r>
              <a:rPr lang="en-GB" baseline="0" dirty="0"/>
              <a:t>if the children decide to split rooms</a:t>
            </a:r>
          </a:p>
          <a:p>
            <a:r>
              <a:rPr lang="en-GB" baseline="0" dirty="0" err="1"/>
              <a:t>Dble</a:t>
            </a:r>
            <a:r>
              <a:rPr lang="en-GB" baseline="0" dirty="0"/>
              <a:t> check on bed wetting </a:t>
            </a:r>
            <a:r>
              <a:rPr lang="en-GB" baseline="0" dirty="0" err="1"/>
              <a:t>etc</a:t>
            </a:r>
            <a:endParaRPr lang="en-GB" baseline="0" dirty="0"/>
          </a:p>
          <a:p>
            <a:r>
              <a:rPr lang="en-GB" baseline="0" dirty="0" err="1"/>
              <a:t>Gd</a:t>
            </a:r>
            <a:r>
              <a:rPr lang="en-GB" baseline="0" dirty="0"/>
              <a:t> floor with most children for fire exit</a:t>
            </a:r>
          </a:p>
          <a:p>
            <a:r>
              <a:rPr lang="en-GB" baseline="0" dirty="0"/>
              <a:t>Adult on each floor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2DFBA-929C-4F2A-A62F-CE3A2284F4B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440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 through booklet with parents</a:t>
            </a:r>
          </a:p>
          <a:p>
            <a:r>
              <a:rPr lang="en-GB" dirty="0"/>
              <a:t>Hand out medical and swimming forms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2DFBA-929C-4F2A-A62F-CE3A2284F4B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946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3E57-8660-4ACC-A79D-94C4B887D09A}" type="datetimeFigureOut">
              <a:rPr lang="en-GB" smtClean="0"/>
              <a:pPr/>
              <a:t>01/07/2025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7C5A-083D-4CE3-AA23-3B4536488F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65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3E57-8660-4ACC-A79D-94C4B887D09A}" type="datetimeFigureOut">
              <a:rPr lang="en-GB" smtClean="0"/>
              <a:pPr/>
              <a:t>01/07/2025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7C5A-083D-4CE3-AA23-3B4536488F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13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3E57-8660-4ACC-A79D-94C4B887D09A}" type="datetimeFigureOut">
              <a:rPr lang="en-GB" smtClean="0"/>
              <a:pPr/>
              <a:t>01/07/2025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7C5A-083D-4CE3-AA23-3B4536488F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77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3E57-8660-4ACC-A79D-94C4B887D09A}" type="datetimeFigureOut">
              <a:rPr lang="en-GB" smtClean="0"/>
              <a:pPr/>
              <a:t>01/07/2025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7C5A-083D-4CE3-AA23-3B4536488F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71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3E57-8660-4ACC-A79D-94C4B887D09A}" type="datetimeFigureOut">
              <a:rPr lang="en-GB" smtClean="0"/>
              <a:pPr/>
              <a:t>01/07/2025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7C5A-083D-4CE3-AA23-3B4536488F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68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3E57-8660-4ACC-A79D-94C4B887D09A}" type="datetimeFigureOut">
              <a:rPr lang="en-GB" smtClean="0"/>
              <a:pPr/>
              <a:t>01/07/2025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7C5A-083D-4CE3-AA23-3B4536488F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4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3E57-8660-4ACC-A79D-94C4B887D09A}" type="datetimeFigureOut">
              <a:rPr lang="en-GB" smtClean="0"/>
              <a:pPr/>
              <a:t>01/07/2025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7C5A-083D-4CE3-AA23-3B4536488F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90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3E57-8660-4ACC-A79D-94C4B887D09A}" type="datetimeFigureOut">
              <a:rPr lang="en-GB" smtClean="0"/>
              <a:pPr/>
              <a:t>01/07/2025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7C5A-083D-4CE3-AA23-3B4536488F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37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3E57-8660-4ACC-A79D-94C4B887D09A}" type="datetimeFigureOut">
              <a:rPr lang="en-GB" smtClean="0"/>
              <a:pPr/>
              <a:t>01/07/2025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7C5A-083D-4CE3-AA23-3B4536488F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97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3E57-8660-4ACC-A79D-94C4B887D09A}" type="datetimeFigureOut">
              <a:rPr lang="en-GB" smtClean="0"/>
              <a:pPr/>
              <a:t>01/07/2025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7C5A-083D-4CE3-AA23-3B4536488F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19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3E57-8660-4ACC-A79D-94C4B887D09A}" type="datetimeFigureOut">
              <a:rPr lang="en-GB" smtClean="0"/>
              <a:pPr/>
              <a:t>01/07/2025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7C5A-083D-4CE3-AA23-3B4536488F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23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83E57-8660-4ACC-A79D-94C4B887D09A}" type="datetimeFigureOut">
              <a:rPr lang="en-GB" smtClean="0"/>
              <a:pPr/>
              <a:t>01/07/2025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C7C5A-083D-4CE3-AA23-3B4536488F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00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32656"/>
            <a:ext cx="860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cs typeface="Aharoni" pitchFamily="2" charset="-79"/>
              </a:rPr>
              <a:t>Brecon Beacons, Year 6 residential</a:t>
            </a:r>
          </a:p>
        </p:txBody>
      </p:sp>
    </p:spTree>
    <p:extLst>
      <p:ext uri="{BB962C8B-B14F-4D97-AF65-F5344CB8AC3E}">
        <p14:creationId xmlns:p14="http://schemas.microsoft.com/office/powerpoint/2010/main" val="3260837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+mn-lt"/>
                <a:cs typeface="Aharoni" pitchFamily="2" charset="-79"/>
              </a:rPr>
              <a:t>Why Wales?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4248" y="1340768"/>
            <a:ext cx="2339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Personal and Social development 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Environmental study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River study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Geographical and geological study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New and unfamiliar</a:t>
            </a:r>
          </a:p>
          <a:p>
            <a:r>
              <a:rPr lang="en-GB" b="1" dirty="0">
                <a:solidFill>
                  <a:schemeClr val="bg1"/>
                </a:solidFill>
              </a:rPr>
              <a:t>Landscape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More challenging ‘real life’ activities</a:t>
            </a:r>
          </a:p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60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00336" y="-3207568"/>
            <a:ext cx="12144674" cy="9144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26" y="2845249"/>
            <a:ext cx="8229600" cy="5112568"/>
          </a:xfrm>
        </p:spPr>
        <p:txBody>
          <a:bodyPr>
            <a:normAutofit/>
          </a:bodyPr>
          <a:lstStyle/>
          <a:p>
            <a:pPr algn="r"/>
            <a:r>
              <a:rPr lang="en-GB" sz="44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Mrs Jefferies</a:t>
            </a:r>
          </a:p>
          <a:p>
            <a:pPr algn="r"/>
            <a:r>
              <a:rPr lang="en-GB" sz="44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Mrs </a:t>
            </a:r>
            <a:r>
              <a:rPr lang="en-GB" sz="4400" dirty="0" err="1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Holdich</a:t>
            </a:r>
            <a:endParaRPr lang="en-GB" sz="44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algn="r"/>
            <a:r>
              <a:rPr lang="en-GB" sz="44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Miss Morris</a:t>
            </a:r>
          </a:p>
          <a:p>
            <a:pPr algn="r"/>
            <a:r>
              <a:rPr lang="en-GB" sz="44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Mrs Thomas? Mrs Freeman?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Who’s on our team?</a:t>
            </a:r>
          </a:p>
        </p:txBody>
      </p:sp>
    </p:spTree>
    <p:extLst>
      <p:ext uri="{BB962C8B-B14F-4D97-AF65-F5344CB8AC3E}">
        <p14:creationId xmlns:p14="http://schemas.microsoft.com/office/powerpoint/2010/main" val="319674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What will we get up to?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74168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Mountain walking – Orienteering, map skills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Art in the environment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Caving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Waterfall/river walk 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Canoeing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Climbing in a quarry or at </a:t>
            </a:r>
            <a:r>
              <a:rPr lang="en-GB" sz="2800" dirty="0" err="1">
                <a:solidFill>
                  <a:schemeClr val="bg1"/>
                </a:solidFill>
              </a:rPr>
              <a:t>Dinas</a:t>
            </a:r>
            <a:r>
              <a:rPr lang="en-GB" sz="2800" dirty="0">
                <a:solidFill>
                  <a:schemeClr val="bg1"/>
                </a:solidFill>
              </a:rPr>
              <a:t> rock</a:t>
            </a:r>
          </a:p>
        </p:txBody>
      </p:sp>
    </p:spTree>
    <p:extLst>
      <p:ext uri="{BB962C8B-B14F-4D97-AF65-F5344CB8AC3E}">
        <p14:creationId xmlns:p14="http://schemas.microsoft.com/office/powerpoint/2010/main" val="319674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1409340"/>
            <a:ext cx="9365129" cy="54880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1561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What about accommodation?</a:t>
            </a:r>
          </a:p>
        </p:txBody>
      </p:sp>
    </p:spTree>
    <p:extLst>
      <p:ext uri="{BB962C8B-B14F-4D97-AF65-F5344CB8AC3E}">
        <p14:creationId xmlns:p14="http://schemas.microsoft.com/office/powerpoint/2010/main" val="1329359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CAE9D6-2667-4433-AF93-99579541B3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64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Sleeping (or trying to!)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808455"/>
              </p:ext>
            </p:extLst>
          </p:nvPr>
        </p:nvGraphicFramePr>
        <p:xfrm>
          <a:off x="1475656" y="1844824"/>
          <a:ext cx="6096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Boys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Girls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10 boys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9 girls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3-4 rooms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 rooms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1680" y="4869664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?bedwetting</a:t>
            </a:r>
          </a:p>
          <a:p>
            <a:r>
              <a:rPr lang="en-GB" sz="3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?periods</a:t>
            </a:r>
          </a:p>
          <a:p>
            <a:r>
              <a:rPr lang="en-GB" sz="3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?sleep walking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4725144"/>
            <a:ext cx="1224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68879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39999">
              <a:srgbClr val="FFFF66"/>
            </a:gs>
            <a:gs pos="70000">
              <a:srgbClr val="FFFF99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Transport – 2 x minibus </a:t>
            </a:r>
          </a:p>
          <a:p>
            <a:r>
              <a:rPr lang="en-GB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Clothing – essentials (boots there)</a:t>
            </a:r>
          </a:p>
          <a:p>
            <a:r>
              <a:rPr lang="en-GB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Food/snacks: a little something from home</a:t>
            </a:r>
          </a:p>
          <a:p>
            <a:r>
              <a:rPr lang="en-GB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Food allergies </a:t>
            </a:r>
          </a:p>
          <a:p>
            <a:r>
              <a:rPr lang="en-GB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Medical form  emergency contact details</a:t>
            </a:r>
          </a:p>
          <a:p>
            <a:r>
              <a:rPr lang="en-GB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Us contacting you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Practical bits and pieces</a:t>
            </a:r>
          </a:p>
        </p:txBody>
      </p:sp>
      <p:pic>
        <p:nvPicPr>
          <p:cNvPr id="3074" name="Picture 2" descr="C:\Users\emma.jefferies.SBPS\AppData\Local\Microsoft\Windows\Temporary Internet Files\Content.IE5\HAILUNFZ\MC900411960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617175"/>
            <a:ext cx="2592288" cy="20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04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940" y="-3182"/>
            <a:ext cx="5145886" cy="6861182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7819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The essential kit list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1434" y="1844824"/>
            <a:ext cx="39604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It MUST FIT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It could be rain, sun, wind, snow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Footwear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Waterproofs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Layers</a:t>
            </a:r>
          </a:p>
        </p:txBody>
      </p:sp>
    </p:spTree>
    <p:extLst>
      <p:ext uri="{BB962C8B-B14F-4D97-AF65-F5344CB8AC3E}">
        <p14:creationId xmlns:p14="http://schemas.microsoft.com/office/powerpoint/2010/main" val="920119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358</Words>
  <Application>Microsoft Office PowerPoint</Application>
  <PresentationFormat>On-screen Show (4:3)</PresentationFormat>
  <Paragraphs>101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Aharoni</vt:lpstr>
      <vt:lpstr>Arial</vt:lpstr>
      <vt:lpstr>Calibri</vt:lpstr>
      <vt:lpstr>Lato Heavy</vt:lpstr>
      <vt:lpstr>Office Theme</vt:lpstr>
      <vt:lpstr>PowerPoint Presentation</vt:lpstr>
      <vt:lpstr>Why Wales?</vt:lpstr>
      <vt:lpstr>Who’s on our team?</vt:lpstr>
      <vt:lpstr>What will we get up to?</vt:lpstr>
      <vt:lpstr>PowerPoint Presentation</vt:lpstr>
      <vt:lpstr>PowerPoint Presentation</vt:lpstr>
      <vt:lpstr>Sleeping (or trying to!)</vt:lpstr>
      <vt:lpstr>Practical bits and pieces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Jefferies</dc:creator>
  <cp:lastModifiedBy>Emma Jefferies</cp:lastModifiedBy>
  <cp:revision>35</cp:revision>
  <dcterms:created xsi:type="dcterms:W3CDTF">2012-03-13T21:51:04Z</dcterms:created>
  <dcterms:modified xsi:type="dcterms:W3CDTF">2025-07-01T17:59:59Z</dcterms:modified>
</cp:coreProperties>
</file>