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1" r:id="rId6"/>
    <p:sldId id="267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A5B0-3207-4828-80A9-16DCFE6F8D83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DFBA-929C-4F2A-A62F-CE3A2284F4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Need:</a:t>
            </a:r>
          </a:p>
          <a:p>
            <a:r>
              <a:rPr lang="en-GB" dirty="0" smtClean="0"/>
              <a:t>Class list to check people off</a:t>
            </a:r>
          </a:p>
          <a:p>
            <a:r>
              <a:rPr lang="en-GB" baseline="0" dirty="0" smtClean="0"/>
              <a:t>Parent info sheets</a:t>
            </a:r>
          </a:p>
          <a:p>
            <a:r>
              <a:rPr lang="en-GB" baseline="0" dirty="0" smtClean="0"/>
              <a:t>Timetable (proposed)</a:t>
            </a:r>
          </a:p>
          <a:p>
            <a:r>
              <a:rPr lang="en-GB" baseline="0" dirty="0" smtClean="0"/>
              <a:t>Notes for each slide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4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Getting</a:t>
            </a:r>
            <a:r>
              <a:rPr lang="en-GB" baseline="0" dirty="0" smtClean="0"/>
              <a:t> to the heart of a residential experience away from home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Preparation for the next steps in life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Puts learning from school into a real life context – living the motto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Independent skills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Cooking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Cleaning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Tidying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Teamwork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NO public access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Safer – altogether in one building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Activities can be tailored so they’re not daunting for children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Save costs – travel would have taken us to almost £300 per child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Tailored</a:t>
            </a:r>
            <a:r>
              <a:rPr lang="en-GB" baseline="0" dirty="0" smtClean="0"/>
              <a:t> for US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Your child being confident!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0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Frightening thought</a:t>
            </a:r>
            <a:r>
              <a:rPr lang="en-GB" baseline="0" dirty="0" smtClean="0"/>
              <a:t> how much combined experience there is amongst </a:t>
            </a:r>
            <a:r>
              <a:rPr lang="en-GB" baseline="0" smtClean="0"/>
              <a:t>the group!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Frightening thought</a:t>
            </a:r>
            <a:r>
              <a:rPr lang="en-GB" baseline="0" dirty="0" smtClean="0"/>
              <a:t> how much combined experience there is amongst </a:t>
            </a:r>
            <a:r>
              <a:rPr lang="en-GB" baseline="0" smtClean="0"/>
              <a:t>the group!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huge sports hall</a:t>
            </a:r>
          </a:p>
          <a:p>
            <a:r>
              <a:rPr lang="en-GB" dirty="0" smtClean="0"/>
              <a:t>Lounge area</a:t>
            </a:r>
          </a:p>
          <a:p>
            <a:r>
              <a:rPr lang="en-GB" dirty="0" smtClean="0"/>
              <a:t>Many</a:t>
            </a:r>
            <a:r>
              <a:rPr lang="en-GB" baseline="0" dirty="0" smtClean="0"/>
              <a:t> smaller bedrooms</a:t>
            </a:r>
          </a:p>
          <a:p>
            <a:r>
              <a:rPr lang="en-GB" baseline="0" dirty="0" smtClean="0"/>
              <a:t>Girls floor and boys floor</a:t>
            </a:r>
          </a:p>
          <a:p>
            <a:r>
              <a:rPr lang="en-GB" baseline="0" dirty="0" smtClean="0"/>
              <a:t>Kitchens and comfy chairs</a:t>
            </a:r>
          </a:p>
          <a:p>
            <a:r>
              <a:rPr lang="en-GB" baseline="0" dirty="0" smtClean="0"/>
              <a:t>Private garden </a:t>
            </a:r>
          </a:p>
          <a:p>
            <a:r>
              <a:rPr lang="en-GB" baseline="0" dirty="0" smtClean="0"/>
              <a:t>BBQ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5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how people will be chosen </a:t>
            </a:r>
            <a:r>
              <a:rPr lang="en-GB" baseline="0" dirty="0" smtClean="0"/>
              <a:t>if the children decide to split rooms</a:t>
            </a:r>
          </a:p>
          <a:p>
            <a:r>
              <a:rPr lang="en-GB" baseline="0" dirty="0" err="1" smtClean="0"/>
              <a:t>Dble</a:t>
            </a:r>
            <a:r>
              <a:rPr lang="en-GB" baseline="0" dirty="0" smtClean="0"/>
              <a:t> check on bed wetting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err="1" smtClean="0"/>
              <a:t>Gd</a:t>
            </a:r>
            <a:r>
              <a:rPr lang="en-GB" baseline="0" dirty="0" smtClean="0"/>
              <a:t> floor with most children for fire exit</a:t>
            </a:r>
          </a:p>
          <a:p>
            <a:r>
              <a:rPr lang="en-GB" baseline="0" dirty="0" smtClean="0"/>
              <a:t>Adult on each floor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booklet with parents</a:t>
            </a:r>
          </a:p>
          <a:p>
            <a:r>
              <a:rPr lang="en-GB" dirty="0" smtClean="0"/>
              <a:t>Hand out medical and swimming forms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4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5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7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9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3E57-8660-4ACC-A79D-94C4B887D09A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cs typeface="Aharoni" pitchFamily="2" charset="-79"/>
              </a:rPr>
              <a:t>Brecon Beacons, Year 6 residential</a:t>
            </a:r>
            <a:endParaRPr lang="en-GB" sz="4000" dirty="0">
              <a:solidFill>
                <a:schemeClr val="accent3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08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  <a:cs typeface="Aharoni" pitchFamily="2" charset="-79"/>
              </a:rPr>
              <a:t>Why Wales?</a:t>
            </a:r>
            <a:endParaRPr lang="en-GB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1340768"/>
            <a:ext cx="233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Personal and Social development 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Environmental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River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Geographical and geological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New and unfamiliar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Landscape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More challenging ‘real life’ activities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5410944" cy="1138138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cs typeface="Aharoni" pitchFamily="2" charset="-79"/>
              </a:rPr>
              <a:t>Who’s on our team?</a:t>
            </a:r>
            <a:endParaRPr lang="en-GB" sz="48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824536"/>
          </a:xfrm>
        </p:spPr>
        <p:txBody>
          <a:bodyPr>
            <a:normAutofit/>
          </a:bodyPr>
          <a:lstStyle/>
          <a:p>
            <a:pPr algn="r"/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Miss Caws</a:t>
            </a:r>
          </a:p>
          <a:p>
            <a:pPr algn="r"/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Mrs </a:t>
            </a:r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Jefferies</a:t>
            </a:r>
          </a:p>
          <a:p>
            <a:pPr algn="r"/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Mrs </a:t>
            </a:r>
            <a:r>
              <a:rPr lang="en-GB" sz="4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Holdich</a:t>
            </a:r>
            <a:endParaRPr lang="en-GB" sz="4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en-GB" sz="4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</a:t>
            </a:r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GB" sz="4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r">
              <a:buNone/>
            </a:pPr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Team </a:t>
            </a:r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from </a:t>
            </a:r>
            <a:r>
              <a:rPr lang="en-GB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HMC</a:t>
            </a:r>
            <a:endParaRPr lang="en-GB" sz="4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67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haroni" pitchFamily="2" charset="-79"/>
                <a:cs typeface="Aharoni" pitchFamily="2" charset="-79"/>
              </a:rPr>
              <a:t>What will we get up to?</a:t>
            </a:r>
            <a:endParaRPr lang="en-GB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" y="1111954"/>
            <a:ext cx="7416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</a:rPr>
              <a:t>Mountain walking – Orienteering, map skills</a:t>
            </a:r>
          </a:p>
          <a:p>
            <a:endParaRPr lang="en-GB" sz="2800" dirty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Gunpowder walk </a:t>
            </a:r>
          </a:p>
          <a:p>
            <a:endParaRPr lang="en-GB" sz="2800" dirty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Art in the environment</a:t>
            </a:r>
          </a:p>
          <a:p>
            <a:endParaRPr lang="en-GB" sz="2800" dirty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Caving</a:t>
            </a:r>
          </a:p>
          <a:p>
            <a:endParaRPr lang="en-GB" sz="2800" dirty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Waterfall/river walk </a:t>
            </a:r>
          </a:p>
          <a:p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Canoeing</a:t>
            </a:r>
          </a:p>
          <a:p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 smtClean="0">
                <a:solidFill>
                  <a:srgbClr val="FFC000"/>
                </a:solidFill>
              </a:rPr>
              <a:t>Climbing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409340"/>
            <a:ext cx="9365129" cy="54880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 about accommodation?</a:t>
            </a:r>
            <a:endParaRPr lang="en-GB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93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053902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Sleeping (or trying to!)</a:t>
            </a:r>
            <a:endParaRPr lang="en-GB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76300"/>
              </p:ext>
            </p:extLst>
          </p:nvPr>
        </p:nvGraphicFramePr>
        <p:xfrm>
          <a:off x="1475656" y="1844824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Boys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Girls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13 </a:t>
                      </a:r>
                      <a:r>
                        <a:rPr lang="en-GB" sz="2800" dirty="0" smtClean="0"/>
                        <a:t>boys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7 </a:t>
                      </a:r>
                      <a:r>
                        <a:rPr lang="en-GB" sz="2800" dirty="0" smtClean="0"/>
                        <a:t>girls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 </a:t>
                      </a:r>
                      <a:r>
                        <a:rPr lang="en-GB" sz="2800" dirty="0" smtClean="0"/>
                        <a:t>rooms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 room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(5,4, 4)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15719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?bedwetting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?periods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?sleep walking</a:t>
            </a:r>
            <a:endParaRPr lang="en-GB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25144"/>
            <a:ext cx="122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GB" sz="1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FFFF66"/>
            </a:gs>
            <a:gs pos="70000">
              <a:srgbClr val="FFFF9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COVID!</a:t>
            </a:r>
          </a:p>
          <a:p>
            <a:r>
              <a:rPr lang="en-GB" dirty="0" smtClean="0"/>
              <a:t>Transport </a:t>
            </a:r>
            <a:r>
              <a:rPr lang="en-GB" dirty="0" smtClean="0"/>
              <a:t>– </a:t>
            </a:r>
            <a:r>
              <a:rPr lang="en-GB" dirty="0" smtClean="0"/>
              <a:t>2 minibuses</a:t>
            </a:r>
            <a:endParaRPr lang="en-GB" dirty="0" smtClean="0"/>
          </a:p>
          <a:p>
            <a:r>
              <a:rPr lang="en-GB" dirty="0" smtClean="0"/>
              <a:t>Clothing – essentials </a:t>
            </a:r>
          </a:p>
          <a:p>
            <a:r>
              <a:rPr lang="en-GB" dirty="0" smtClean="0"/>
              <a:t>Food/snacks: a little something from home</a:t>
            </a:r>
          </a:p>
          <a:p>
            <a:r>
              <a:rPr lang="en-GB" dirty="0" smtClean="0"/>
              <a:t>Food allergies </a:t>
            </a:r>
          </a:p>
          <a:p>
            <a:r>
              <a:rPr lang="en-GB" dirty="0" smtClean="0"/>
              <a:t>Medical form  emergency contact details</a:t>
            </a:r>
          </a:p>
          <a:p>
            <a:r>
              <a:rPr lang="en-GB" dirty="0" smtClean="0"/>
              <a:t>Us contacting you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Practical bits and pieces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emma.jefferies.SBPS\AppData\Local\Microsoft\Windows\Temporary Internet Files\Content.IE5\HAILUNFZ\MC9004119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7187"/>
            <a:ext cx="2088232" cy="16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40" y="-3182"/>
            <a:ext cx="5145886" cy="686118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7819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The essential kit list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1434" y="1844824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It MUST FIT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It could be rain, sun, wind, snow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Footwear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Waterproofs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Layers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01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349</Words>
  <Application>Microsoft Office PowerPoint</Application>
  <PresentationFormat>On-screen Show (4:3)</PresentationFormat>
  <Paragraphs>106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Aharoni</vt:lpstr>
      <vt:lpstr>Arial</vt:lpstr>
      <vt:lpstr>Calibri</vt:lpstr>
      <vt:lpstr>Office Theme</vt:lpstr>
      <vt:lpstr>PowerPoint Presentation</vt:lpstr>
      <vt:lpstr>Why Wales?</vt:lpstr>
      <vt:lpstr>Who’s on our team?</vt:lpstr>
      <vt:lpstr>What will we get up to?</vt:lpstr>
      <vt:lpstr>PowerPoint Presentation</vt:lpstr>
      <vt:lpstr>PowerPoint Presentation</vt:lpstr>
      <vt:lpstr>Sleeping (or trying to!)</vt:lpstr>
      <vt:lpstr>Practical bits and pieces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Jefferies</dc:creator>
  <cp:lastModifiedBy>Emma Jefferies</cp:lastModifiedBy>
  <cp:revision>28</cp:revision>
  <dcterms:created xsi:type="dcterms:W3CDTF">2012-03-13T21:51:04Z</dcterms:created>
  <dcterms:modified xsi:type="dcterms:W3CDTF">2021-09-02T16:28:23Z</dcterms:modified>
</cp:coreProperties>
</file>