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ora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992683f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992683f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992683f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992683f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992683fc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992683fc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992683fc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992683fc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992683fc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992683fc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Lora"/>
                <a:ea typeface="Lora"/>
                <a:cs typeface="Lora"/>
                <a:sym typeface="Lora"/>
              </a:rPr>
              <a:t>Birds in my garden</a:t>
            </a:r>
            <a:endParaRPr>
              <a:solidFill>
                <a:srgbClr val="9900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By Beth Blyth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201" y="0"/>
            <a:ext cx="3154800" cy="191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677075" cy="1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7076" y="-1"/>
            <a:ext cx="3491953" cy="191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" y="2797175"/>
            <a:ext cx="2772146" cy="241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9207" y="3032082"/>
            <a:ext cx="3154800" cy="211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Doves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Doves are the same family as pigeons they are called Columbidae and have many similar features. 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Doves are slightly smaller than pigeons but have longer tails.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Doves are the only bird in the world that do not need to lift their head to swallow water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Doves are a symbol of peace and luck. 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White doves are used at weddings.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They are hardy birds that can live in desert areas, tropical rain forests, mountains and woodlands.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Sparrows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Sparrows are small birds and they can grow up to 4 to 8 inches 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Male and female can be distinguished by the feather coloration: males have reddish backs and a black bib, while females have brown backs with stripes. 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Sparrows are very social and they live in colonies called flocks.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 Sparrows life span is around 4 to 5 years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Sparrows usually build their nests under roofs , under bridges and tree hollows.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Sparrows are not territorial animals , but protect their nest from other sparrows.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Pheasants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en">
                <a:solidFill>
                  <a:srgbClr val="FFFF00"/>
                </a:solidFill>
              </a:rPr>
              <a:t>Female and male pheasants  both have different colouring: males usually have a blue head with a brown and an orangey colour on  their backs and females usually have have brown heads and stripy brown backs.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en">
                <a:solidFill>
                  <a:srgbClr val="FFFF00"/>
                </a:solidFill>
              </a:rPr>
              <a:t>Pheasants can survive up to 3 years if their lucky: some pheasants only survive up to 6 - 10 weeks, sadly.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en">
                <a:solidFill>
                  <a:srgbClr val="FFFF00"/>
                </a:solidFill>
              </a:rPr>
              <a:t>Pheasants are commonly found in farm land and woodlands throughout the UK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en">
                <a:solidFill>
                  <a:srgbClr val="FFFF00"/>
                </a:solidFill>
              </a:rPr>
              <a:t>They only eat seeds, berries, leaves and insects.</a:t>
            </a:r>
            <a:endParaRPr>
              <a:solidFill>
                <a:srgbClr val="FFFF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en">
                <a:solidFill>
                  <a:srgbClr val="FFFF00"/>
                </a:solidFill>
              </a:rPr>
              <a:t>Pheasants roost in trees.</a:t>
            </a:r>
            <a:endParaRPr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Housemartins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>
                <a:solidFill>
                  <a:srgbClr val="9900FF"/>
                </a:solidFill>
              </a:rPr>
              <a:t>Housemartins are in the same family as sparrows </a:t>
            </a:r>
            <a:endParaRPr>
              <a:solidFill>
                <a:srgbClr val="99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>
                <a:solidFill>
                  <a:srgbClr val="9900FF"/>
                </a:solidFill>
              </a:rPr>
              <a:t>The housemartins is a small bird with glossy blue-black upper parts and pure white under parts.</a:t>
            </a:r>
            <a:endParaRPr>
              <a:solidFill>
                <a:srgbClr val="99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>
                <a:solidFill>
                  <a:srgbClr val="9900FF"/>
                </a:solidFill>
              </a:rPr>
              <a:t>They are summer migrants and spend the winters in Africa.</a:t>
            </a:r>
            <a:endParaRPr>
              <a:solidFill>
                <a:srgbClr val="99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>
                <a:solidFill>
                  <a:srgbClr val="9900FF"/>
                </a:solidFill>
              </a:rPr>
              <a:t>They eat insects like worms</a:t>
            </a:r>
            <a:endParaRPr>
              <a:solidFill>
                <a:srgbClr val="99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>
                <a:solidFill>
                  <a:srgbClr val="9900FF"/>
                </a:solidFill>
              </a:rPr>
              <a:t>They grow up to 12 cm in length, their wings usually grow up to 26-29 cm and there weight can weigh  15-23 g </a:t>
            </a:r>
            <a:endParaRPr>
              <a:solidFill>
                <a:srgbClr val="99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800"/>
              <a:buChar char="●"/>
            </a:pPr>
            <a:r>
              <a:rPr lang="en">
                <a:solidFill>
                  <a:srgbClr val="9900FF"/>
                </a:solidFill>
              </a:rPr>
              <a:t>They can often be seen perched on telegraph wires close to their nest. 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Partridge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8C"/>
              </a:buClr>
              <a:buSzPts val="1800"/>
              <a:buFont typeface="Lora"/>
              <a:buChar char="●"/>
            </a:pPr>
            <a:r>
              <a:rPr lang="en">
                <a:solidFill>
                  <a:srgbClr val="00FF8C"/>
                </a:solidFill>
                <a:latin typeface="Lora"/>
                <a:ea typeface="Lora"/>
                <a:cs typeface="Lora"/>
                <a:sym typeface="Lora"/>
              </a:rPr>
              <a:t>French partridges eat a mixed diet off leaves, chiefly,roots, seeds and occasionally insects especially when feeding chicks.</a:t>
            </a:r>
            <a:endParaRPr>
              <a:solidFill>
                <a:srgbClr val="00FF8C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8C"/>
              </a:buClr>
              <a:buSzPts val="1800"/>
              <a:buFont typeface="Lora"/>
              <a:buChar char="●"/>
            </a:pPr>
            <a:r>
              <a:rPr lang="en">
                <a:solidFill>
                  <a:srgbClr val="00FF8C"/>
                </a:solidFill>
                <a:latin typeface="Lora"/>
                <a:ea typeface="Lora"/>
                <a:cs typeface="Lora"/>
                <a:sym typeface="Lora"/>
              </a:rPr>
              <a:t>A baby Partridge is called a cheeper.</a:t>
            </a:r>
            <a:endParaRPr>
              <a:solidFill>
                <a:srgbClr val="00FF8C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8C"/>
              </a:buClr>
              <a:buSzPts val="1800"/>
              <a:buFont typeface="Lora"/>
              <a:buChar char="●"/>
            </a:pPr>
            <a:r>
              <a:rPr lang="en">
                <a:solidFill>
                  <a:srgbClr val="00FF8C"/>
                </a:solidFill>
                <a:latin typeface="Lora"/>
                <a:ea typeface="Lora"/>
                <a:cs typeface="Lora"/>
                <a:sym typeface="Lora"/>
              </a:rPr>
              <a:t>They can fly up to 30-35 mph They are slower than a pheasant, but it is the size off the bird that makes it seem as though they are flying faster. </a:t>
            </a:r>
            <a:endParaRPr>
              <a:solidFill>
                <a:srgbClr val="00FF8C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8C"/>
              </a:buClr>
              <a:buSzPts val="1800"/>
              <a:buFont typeface="Lora"/>
              <a:buChar char="●"/>
            </a:pPr>
            <a:r>
              <a:rPr lang="en">
                <a:solidFill>
                  <a:srgbClr val="00FF8C"/>
                </a:solidFill>
                <a:latin typeface="Lora"/>
                <a:ea typeface="Lora"/>
                <a:cs typeface="Lora"/>
                <a:sym typeface="Lora"/>
              </a:rPr>
              <a:t>When they grow up they have red claws</a:t>
            </a:r>
            <a:endParaRPr>
              <a:solidFill>
                <a:srgbClr val="00FF8C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8C"/>
              </a:buClr>
              <a:buSzPts val="1800"/>
              <a:buFont typeface="Lora"/>
              <a:buChar char="●"/>
            </a:pPr>
            <a:r>
              <a:rPr lang="en">
                <a:solidFill>
                  <a:srgbClr val="00FF8C"/>
                </a:solidFill>
                <a:latin typeface="Lora"/>
                <a:ea typeface="Lora"/>
                <a:cs typeface="Lora"/>
                <a:sym typeface="Lora"/>
              </a:rPr>
              <a:t>Some french Partridges nest on the ground.</a:t>
            </a:r>
            <a:endParaRPr>
              <a:solidFill>
                <a:srgbClr val="00FF8C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On-screen Show (16:9)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Lora</vt:lpstr>
      <vt:lpstr>Arial</vt:lpstr>
      <vt:lpstr>Simple Light</vt:lpstr>
      <vt:lpstr>Birds in my garden</vt:lpstr>
      <vt:lpstr>Doves</vt:lpstr>
      <vt:lpstr>Sparrows</vt:lpstr>
      <vt:lpstr>Pheasants</vt:lpstr>
      <vt:lpstr>Housemartins</vt:lpstr>
      <vt:lpstr>French Partridge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in my garden</dc:title>
  <dc:creator>Laura Caws</dc:creator>
  <cp:lastModifiedBy>Laura Caws</cp:lastModifiedBy>
  <cp:revision>1</cp:revision>
  <dcterms:modified xsi:type="dcterms:W3CDTF">2020-06-11T20:30:09Z</dcterms:modified>
</cp:coreProperties>
</file>